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6D491-4DBC-473B-8DA1-FDC1C591B21E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2F0794-649D-45F1-A1F6-C835CB93F5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1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F0794-649D-45F1-A1F6-C835CB93F5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919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F0794-649D-45F1-A1F6-C835CB93F5A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8979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F0794-649D-45F1-A1F6-C835CB93F5A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035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F0794-649D-45F1-A1F6-C835CB93F5A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77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F0794-649D-45F1-A1F6-C835CB93F5A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899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F0794-649D-45F1-A1F6-C835CB93F5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13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F0794-649D-45F1-A1F6-C835CB93F5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039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F0794-649D-45F1-A1F6-C835CB93F5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09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F0794-649D-45F1-A1F6-C835CB93F5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3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F0794-649D-45F1-A1F6-C835CB93F5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93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F0794-649D-45F1-A1F6-C835CB93F5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54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F0794-649D-45F1-A1F6-C835CB93F5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697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2F0794-649D-45F1-A1F6-C835CB93F5A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040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85E2-B36F-465D-B7AF-771DAC65245C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643B-B2FE-446B-A9BF-86466967A5A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79048" y="188000"/>
            <a:ext cx="6992812" cy="1020270"/>
            <a:chOff x="1041998" y="175392"/>
            <a:chExt cx="6992812" cy="1020270"/>
          </a:xfrm>
        </p:grpSpPr>
        <p:pic>
          <p:nvPicPr>
            <p:cNvPr id="1028" name="Picture 4" descr="C:\Users\acer\AppData\Local\Microsoft\Windows\Temporary Internet Files\Content.IE5\F392RQC4\MC900053159[1]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1666">
              <a:off x="7274583" y="819004"/>
              <a:ext cx="760227" cy="376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9" name="Picture 5" descr="C:\Users\acer\AppData\Local\Microsoft\Windows\Temporary Internet Files\Content.IE5\F392RQC4\MC900053159[1]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987" y="250720"/>
              <a:ext cx="905256" cy="448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C:\Users\acer\AppData\Local\Microsoft\Windows\Temporary Internet Files\Content.IE5\F392RQC4\MC900053159[1]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75128">
              <a:off x="1041998" y="444875"/>
              <a:ext cx="905256" cy="448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5" descr="C:\Users\acer\AppData\Local\Microsoft\Windows\Temporary Internet Files\Content.IE5\F392RQC4\MC900053159[1]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2245" y="175392"/>
              <a:ext cx="772445" cy="382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 userDrawn="1"/>
        </p:nvGrpSpPr>
        <p:grpSpPr>
          <a:xfrm>
            <a:off x="521371" y="5966917"/>
            <a:ext cx="7873520" cy="754721"/>
            <a:chOff x="483423" y="5552514"/>
            <a:chExt cx="7873520" cy="754721"/>
          </a:xfrm>
        </p:grpSpPr>
        <p:pic>
          <p:nvPicPr>
            <p:cNvPr id="14" name="Picture 5" descr="C:\Users\acer\AppData\Local\Microsoft\Windows\Temporary Internet Files\Content.IE5\F392RQC4\MC900053159[1]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54082" flipH="1">
              <a:off x="7443961" y="5552514"/>
              <a:ext cx="912982" cy="452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" descr="C:\Users\acer\AppData\Local\Microsoft\Windows\Temporary Internet Files\Content.IE5\F392RQC4\MC900053159[1]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14587" y="5778684"/>
              <a:ext cx="1066800" cy="528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acer\AppData\Local\Microsoft\Windows\Temporary Internet Files\Content.IE5\F392RQC4\MC900053159[1]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7482" flipH="1">
              <a:off x="483423" y="5780595"/>
              <a:ext cx="905256" cy="448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" descr="C:\Users\acer\AppData\Local\Microsoft\Windows\Temporary Internet Files\Content.IE5\F392RQC4\MC900053159[1]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32169" y="5743644"/>
              <a:ext cx="700151" cy="346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269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85E2-B36F-465D-B7AF-771DAC65245C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643B-B2FE-446B-A9BF-86466967A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0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85E2-B36F-465D-B7AF-771DAC65245C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643B-B2FE-446B-A9BF-86466967A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86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975" y="12725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85E2-B36F-465D-B7AF-771DAC65245C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643B-B2FE-446B-A9BF-86466967A5A2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041998" y="175392"/>
            <a:ext cx="6992812" cy="1020270"/>
            <a:chOff x="1041998" y="175392"/>
            <a:chExt cx="6992812" cy="1020270"/>
          </a:xfrm>
        </p:grpSpPr>
        <p:pic>
          <p:nvPicPr>
            <p:cNvPr id="8" name="Picture 4" descr="C:\Users\acer\AppData\Local\Microsoft\Windows\Temporary Internet Files\Content.IE5\F392RQC4\MC900053159[1]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91666">
              <a:off x="7274583" y="819004"/>
              <a:ext cx="760227" cy="3766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5" descr="C:\Users\acer\AppData\Local\Microsoft\Windows\Temporary Internet Files\Content.IE5\F392RQC4\MC900053159[1]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7987" y="250720"/>
              <a:ext cx="905256" cy="448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C:\Users\acer\AppData\Local\Microsoft\Windows\Temporary Internet Files\Content.IE5\F392RQC4\MC900053159[1]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975128">
              <a:off x="1041998" y="444875"/>
              <a:ext cx="905256" cy="448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C:\Users\acer\AppData\Local\Microsoft\Windows\Temporary Internet Files\Content.IE5\F392RQC4\MC900053159[1]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2245" y="175392"/>
              <a:ext cx="772445" cy="3827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 userDrawn="1"/>
        </p:nvGrpSpPr>
        <p:grpSpPr>
          <a:xfrm>
            <a:off x="457199" y="5967447"/>
            <a:ext cx="7873520" cy="754721"/>
            <a:chOff x="483423" y="5552514"/>
            <a:chExt cx="7873520" cy="754721"/>
          </a:xfrm>
        </p:grpSpPr>
        <p:pic>
          <p:nvPicPr>
            <p:cNvPr id="13" name="Picture 5" descr="C:\Users\acer\AppData\Local\Microsoft\Windows\Temporary Internet Files\Content.IE5\F392RQC4\MC900053159[1]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154082" flipH="1">
              <a:off x="7443961" y="5552514"/>
              <a:ext cx="912982" cy="4523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5" descr="C:\Users\acer\AppData\Local\Microsoft\Windows\Temporary Internet Files\Content.IE5\F392RQC4\MC900053159[1]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14587" y="5778684"/>
              <a:ext cx="1066800" cy="528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5" descr="C:\Users\acer\AppData\Local\Microsoft\Windows\Temporary Internet Files\Content.IE5\F392RQC4\MC900053159[1]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7482" flipH="1">
              <a:off x="483423" y="5780595"/>
              <a:ext cx="905256" cy="4485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5" descr="C:\Users\acer\AppData\Local\Microsoft\Windows\Temporary Internet Files\Content.IE5\F392RQC4\MC900053159[1]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632169" y="5743644"/>
              <a:ext cx="700151" cy="346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105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85E2-B36F-465D-B7AF-771DAC65245C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643B-B2FE-446B-A9BF-86466967A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81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85E2-B36F-465D-B7AF-771DAC65245C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643B-B2FE-446B-A9BF-86466967A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7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85E2-B36F-465D-B7AF-771DAC65245C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643B-B2FE-446B-A9BF-86466967A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9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85E2-B36F-465D-B7AF-771DAC65245C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643B-B2FE-446B-A9BF-86466967A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7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85E2-B36F-465D-B7AF-771DAC65245C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643B-B2FE-446B-A9BF-86466967A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23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85E2-B36F-465D-B7AF-771DAC65245C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643B-B2FE-446B-A9BF-86466967A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62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685E2-B36F-465D-B7AF-771DAC65245C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6A643B-B2FE-446B-A9BF-86466967A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4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45000">
              <a:schemeClr val="accent3">
                <a:lumMod val="60000"/>
                <a:lumOff val="40000"/>
              </a:schemeClr>
            </a:gs>
            <a:gs pos="70000">
              <a:schemeClr val="accent3">
                <a:lumMod val="60000"/>
                <a:lumOff val="40000"/>
              </a:schemeClr>
            </a:gs>
            <a:gs pos="100000">
              <a:srgbClr val="00B05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685E2-B36F-465D-B7AF-771DAC65245C}" type="datetimeFigureOut">
              <a:rPr lang="en-US" smtClean="0"/>
              <a:t>7/18/2012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6A643B-B2FE-446B-A9BF-86466967A5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4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Ants Vocabulary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008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Which vocabulary word best describes the picture?</a:t>
            </a:r>
            <a:endParaRPr lang="en-US" sz="3000" dirty="0"/>
          </a:p>
        </p:txBody>
      </p:sp>
      <p:pic>
        <p:nvPicPr>
          <p:cNvPr id="4098" name="Picture 2" descr="http://iz.carnegiemnh.org/cranefly/images/Photos/Nephrotoma_alterna_male_antenna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040340"/>
            <a:ext cx="466725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542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Which vocabulary word best describes the picture?</a:t>
            </a:r>
            <a:endParaRPr lang="en-US" sz="3000" dirty="0"/>
          </a:p>
        </p:txBody>
      </p:sp>
      <p:pic>
        <p:nvPicPr>
          <p:cNvPr id="5122" name="Picture 2" descr="http://www.myfourthirds.com/files/0663/54254266-yellow-fung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552450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194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Which vocabulary word best describes the picture?</a:t>
            </a:r>
            <a:endParaRPr lang="en-US" sz="3000" dirty="0"/>
          </a:p>
        </p:txBody>
      </p:sp>
      <p:pic>
        <p:nvPicPr>
          <p:cNvPr id="6146" name="Picture 2" descr="http://wwwdelivery.superstock.com/WI/223/1558/PreviewComp/SuperStock_1558-090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905000"/>
            <a:ext cx="600075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506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Which vocabulary word best describes the picture?</a:t>
            </a:r>
            <a:endParaRPr lang="en-US" sz="3000" dirty="0"/>
          </a:p>
        </p:txBody>
      </p:sp>
      <p:pic>
        <p:nvPicPr>
          <p:cNvPr id="7170" name="Picture 2" descr="http://www.dpi.nsw.gov.au/agriculture/pests-weeds/insects/images/images-and-extras/ff-larva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05000"/>
            <a:ext cx="640080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184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r>
              <a:rPr lang="en-US" dirty="0" smtClean="0"/>
              <a:t>Antennae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297" y="4953000"/>
            <a:ext cx="8229600" cy="1096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Antennae</a:t>
            </a:r>
            <a:r>
              <a:rPr lang="en-US" dirty="0" smtClean="0"/>
              <a:t> help insects feel and smell. They are like long noses and fingers. </a:t>
            </a:r>
            <a:endParaRPr lang="en-US" dirty="0"/>
          </a:p>
        </p:txBody>
      </p:sp>
      <p:pic>
        <p:nvPicPr>
          <p:cNvPr id="3074" name="Picture 2" descr="http://www.ecopestcontrol.com/images/silverfi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446849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943600" y="1295400"/>
            <a:ext cx="762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6172200" y="3124200"/>
            <a:ext cx="76200" cy="1327124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5615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cocoon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An insect will change shape in a </a:t>
            </a:r>
            <a:r>
              <a:rPr lang="en-US" b="1" dirty="0" smtClean="0"/>
              <a:t>cocoon</a:t>
            </a:r>
            <a:r>
              <a:rPr lang="en-US" dirty="0" smtClean="0"/>
              <a:t>. A </a:t>
            </a:r>
            <a:r>
              <a:rPr lang="en-US" b="1" dirty="0" smtClean="0"/>
              <a:t>cocoon</a:t>
            </a:r>
            <a:r>
              <a:rPr lang="en-US" dirty="0" smtClean="0"/>
              <a:t> will protect the insect while it changes. </a:t>
            </a:r>
            <a:endParaRPr lang="en-US" dirty="0"/>
          </a:p>
        </p:txBody>
      </p:sp>
      <p:pic>
        <p:nvPicPr>
          <p:cNvPr id="5122" name="Picture 2" descr="http://www.puffun.com/images/coco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371600"/>
            <a:ext cx="4038600" cy="347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594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tunnel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1731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b="1" dirty="0" smtClean="0"/>
              <a:t>tunnel</a:t>
            </a:r>
            <a:r>
              <a:rPr lang="en-US" dirty="0" smtClean="0"/>
              <a:t> is a hole in the earth or underwater that goes from one side to the other. </a:t>
            </a:r>
            <a:endParaRPr lang="en-US" dirty="0"/>
          </a:p>
        </p:txBody>
      </p:sp>
      <p:pic>
        <p:nvPicPr>
          <p:cNvPr id="6146" name="Picture 2" descr="http://www.nflibrary.ca/Portals/0/screaming%20tunnel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85"/>
          <a:stretch/>
        </p:blipFill>
        <p:spPr bwMode="auto">
          <a:xfrm>
            <a:off x="914400" y="1309315"/>
            <a:ext cx="3709916" cy="360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playdaleschools.co.uk/images/products/product/CrawlTunnel/image_head/crawl%20tunnel-i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67391"/>
            <a:ext cx="4091201" cy="3289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249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larvae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800600"/>
            <a:ext cx="8229600" cy="11731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Larvae</a:t>
            </a:r>
            <a:r>
              <a:rPr lang="en-US" dirty="0" smtClean="0"/>
              <a:t> are insect babies. They usually look like little worms. </a:t>
            </a:r>
            <a:endParaRPr lang="en-US" dirty="0"/>
          </a:p>
        </p:txBody>
      </p:sp>
      <p:pic>
        <p:nvPicPr>
          <p:cNvPr id="7170" name="Picture 2" descr="http://blacksoldierflyblog.com/wp-content/gallery/bsfimages/bsf-larvae-in-hand-w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0"/>
            <a:ext cx="4038600" cy="367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colony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b="1" dirty="0" smtClean="0"/>
              <a:t>colony</a:t>
            </a:r>
            <a:r>
              <a:rPr lang="en-US" dirty="0" smtClean="0"/>
              <a:t> is a group of people or animals that live together. </a:t>
            </a:r>
            <a:endParaRPr lang="en-US" dirty="0"/>
          </a:p>
        </p:txBody>
      </p:sp>
      <p:pic>
        <p:nvPicPr>
          <p:cNvPr id="8194" name="Picture 2" descr="http://www.pulsarmedia.eu/data/media/16/Emperor%20Penguin%20Colony,%20Cape%20Roget,%20Ross%20Sea,%20Antarctica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7"/>
          <a:stretch/>
        </p:blipFill>
        <p:spPr bwMode="auto">
          <a:xfrm>
            <a:off x="220639" y="1600200"/>
            <a:ext cx="4579961" cy="286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ushistoryimages.com/images/colonial-pennsylvania/fullsize/colonial-pennsylvania-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47514"/>
            <a:ext cx="3962400" cy="277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426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fungus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16303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b="1" dirty="0" smtClean="0"/>
              <a:t>fungus</a:t>
            </a:r>
            <a:r>
              <a:rPr lang="en-US" dirty="0" smtClean="0"/>
              <a:t> is a group of living things (not a plant or animal) that live off of the living things around them. </a:t>
            </a:r>
            <a:endParaRPr lang="en-US" dirty="0"/>
          </a:p>
        </p:txBody>
      </p:sp>
      <p:pic>
        <p:nvPicPr>
          <p:cNvPr id="9218" name="Picture 2" descr="http://upload.wikimedia.org/wikipedia/commons/thumb/9/9d/Flammulina_velutipes_04.jpg/310px-Flammulina_velutipes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6" y="1600200"/>
            <a:ext cx="3582774" cy="2692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dl-digital.com/images/z_oldimages/fungus-r02-1-num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2582" y="1619534"/>
            <a:ext cx="4038600" cy="269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438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61060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Which vocabulary word best describes the picture?</a:t>
            </a:r>
            <a:endParaRPr lang="en-US" sz="3000" dirty="0"/>
          </a:p>
        </p:txBody>
      </p:sp>
      <p:pic>
        <p:nvPicPr>
          <p:cNvPr id="2050" name="Picture 2" descr="http://www.richard-seaman.com/Arthropods/Usa/Butterflies/Illinois/VoloBogMonarchChrysal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28800"/>
            <a:ext cx="3486150" cy="414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212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990600"/>
            <a:ext cx="8763000" cy="9906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Which vocabulary word best describes the picture?</a:t>
            </a:r>
            <a:endParaRPr lang="en-US" sz="3000" dirty="0"/>
          </a:p>
        </p:txBody>
      </p:sp>
      <p:pic>
        <p:nvPicPr>
          <p:cNvPr id="3074" name="Picture 2" descr="http://upload.wikimedia.org/wikipedia/commons/5/50/Tunel_Plasina_A1_08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828799"/>
            <a:ext cx="5486400" cy="4331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667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173</Words>
  <Application>Microsoft Office PowerPoint</Application>
  <PresentationFormat>On-screen Show (4:3)</PresentationFormat>
  <Paragraphs>32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Ants Vocabulary Slides</vt:lpstr>
      <vt:lpstr>Antennae</vt:lpstr>
      <vt:lpstr>cocoon</vt:lpstr>
      <vt:lpstr>tunnel</vt:lpstr>
      <vt:lpstr>larvae</vt:lpstr>
      <vt:lpstr>colony</vt:lpstr>
      <vt:lpstr>fungus</vt:lpstr>
      <vt:lpstr>Which vocabulary word best describes the picture?</vt:lpstr>
      <vt:lpstr>Which vocabulary word best describes the picture?</vt:lpstr>
      <vt:lpstr>Which vocabulary word best describes the picture?</vt:lpstr>
      <vt:lpstr>Which vocabulary word best describes the picture?</vt:lpstr>
      <vt:lpstr>Which vocabulary word best describes the picture?</vt:lpstr>
      <vt:lpstr>Which vocabulary word best describes the picture?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Ants Vocabulary</dc:title>
  <dc:creator>Lucas Baclayon</dc:creator>
  <cp:lastModifiedBy>Lucas Baclayon</cp:lastModifiedBy>
  <cp:revision>14</cp:revision>
  <dcterms:created xsi:type="dcterms:W3CDTF">2012-07-17T11:31:41Z</dcterms:created>
  <dcterms:modified xsi:type="dcterms:W3CDTF">2012-07-18T01:25:24Z</dcterms:modified>
</cp:coreProperties>
</file>