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F21B3-6515-43D3-826F-43AE6428BD1E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C8552-4BCE-4363-BB9A-6B9B82089E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552-4BCE-4363-BB9A-6B9B82089E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552-4BCE-4363-BB9A-6B9B82089E8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552-4BCE-4363-BB9A-6B9B82089E8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552-4BCE-4363-BB9A-6B9B82089E8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552-4BCE-4363-BB9A-6B9B82089E8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552-4BCE-4363-BB9A-6B9B82089E8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552-4BCE-4363-BB9A-6B9B82089E8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552-4BCE-4363-BB9A-6B9B82089E8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552-4BCE-4363-BB9A-6B9B82089E8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552-4BCE-4363-BB9A-6B9B82089E8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552-4BCE-4363-BB9A-6B9B82089E8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552-4BCE-4363-BB9A-6B9B82089E8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552-4BCE-4363-BB9A-6B9B82089E8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552-4BCE-4363-BB9A-6B9B82089E8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552-4BCE-4363-BB9A-6B9B82089E8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552-4BCE-4363-BB9A-6B9B82089E8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552-4BCE-4363-BB9A-6B9B82089E8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2928177-7CD8-4277-B884-B89E45927556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BA37A5-DDF2-4193-9985-EA6BE2E21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928177-7CD8-4277-B884-B89E45927556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BA37A5-DDF2-4193-9985-EA6BE2E2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928177-7CD8-4277-B884-B89E45927556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BA37A5-DDF2-4193-9985-EA6BE2E2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928177-7CD8-4277-B884-B89E45927556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BA37A5-DDF2-4193-9985-EA6BE2E2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2928177-7CD8-4277-B884-B89E45927556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BA37A5-DDF2-4193-9985-EA6BE2E21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928177-7CD8-4277-B884-B89E45927556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EBA37A5-DDF2-4193-9985-EA6BE2E21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928177-7CD8-4277-B884-B89E45927556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EBA37A5-DDF2-4193-9985-EA6BE2E2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928177-7CD8-4277-B884-B89E45927556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BA37A5-DDF2-4193-9985-EA6BE2E21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928177-7CD8-4277-B884-B89E45927556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BA37A5-DDF2-4193-9985-EA6BE2E2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2928177-7CD8-4277-B884-B89E45927556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BA37A5-DDF2-4193-9985-EA6BE2E21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2928177-7CD8-4277-B884-B89E45927556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BA37A5-DDF2-4193-9985-EA6BE2E21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2928177-7CD8-4277-B884-B89E45927556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EBA37A5-DDF2-4193-9985-EA6BE2E21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Volcanoes Vocabulary Slides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uhh.hawaii.edu/~csav/gallery/decker/images/Lava_Arch_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58850"/>
            <a:ext cx="8839200" cy="494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flem-ath.com/wp-content/uploads/2009/07/Earth-interior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269" y="152400"/>
            <a:ext cx="7983461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yjewelrybox.com/media/content/Image/Article%20Images/volcanic_eruptio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1"/>
            <a:ext cx="8232797" cy="6550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synehicastings.com/images/ladle_to_mol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8712200" cy="6534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amnh.org/learn/welcomecenter/profiles/images/rkinzler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03886"/>
            <a:ext cx="4419600" cy="6450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farm1.static.flickr.com/42/87943395_952b1c33c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252" y="533400"/>
            <a:ext cx="8691148" cy="5788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vulcan.wr.usgs.gov/Imgs/Jpg/CraterLake/Images/CraterLake05_aerial_crater_lake_mount_scott_12-10-05_me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creativebits.org/files/leopard-desktops/Summi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66750"/>
            <a:ext cx="8839200" cy="552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reclipse.com/Observatory/Crater/full/Crater99-111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12717"/>
            <a:ext cx="8686800" cy="5832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cosmosmagazine.com/files/imagecache/news/files/news/magma_surpris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8600"/>
            <a:ext cx="6400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recipesfromhome-online.com/images/best-pie-crus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043" y="762000"/>
            <a:ext cx="8613914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eworldpost.com/wp-content/uploads/2010/08/indonesia-volcano-eruptio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1"/>
            <a:ext cx="7431621" cy="6431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pighuntah.com/images/cinder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55124"/>
            <a:ext cx="6096000" cy="6347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project-himalaya.com/i-xixa-03/shishapangma_summi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77800"/>
            <a:ext cx="4876800" cy="650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pbs.org/wgbh/nova/volcano/images/anat_magm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152400"/>
            <a:ext cx="7673412" cy="6572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cosmile.org/gallery/images/Pouring%20molten%20metal%20into%20a%20moul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07818"/>
            <a:ext cx="4724400" cy="6442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70</TotalTime>
  <Words>20</Words>
  <Application>Microsoft Office PowerPoint</Application>
  <PresentationFormat>On-screen Show (4:3)</PresentationFormat>
  <Paragraphs>18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Foundry</vt:lpstr>
      <vt:lpstr>Volcanoes Vocabulary Slides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Lucas Baclayon</dc:creator>
  <cp:lastModifiedBy>Lucas Baclayon</cp:lastModifiedBy>
  <cp:revision>7</cp:revision>
  <dcterms:created xsi:type="dcterms:W3CDTF">2010-09-15T05:03:17Z</dcterms:created>
  <dcterms:modified xsi:type="dcterms:W3CDTF">2010-09-15T06:25:13Z</dcterms:modified>
</cp:coreProperties>
</file>